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3200" dirty="0" smtClean="0"/>
              <a:t>НОВИ ПОЛОЖАЈ ЈАВНИХ ИЗВРШИТЕЉА У ПОСТУПКУ ИЗВРШЕЊА</a:t>
            </a:r>
            <a:endParaRPr lang="sr-Latn-C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sr-Cyrl-RS" sz="2400" b="1" dirty="0" smtClean="0">
                <a:solidFill>
                  <a:schemeClr val="bg1"/>
                </a:solidFill>
              </a:rPr>
              <a:t>МИРЈАНА ДИМИТРИЈЕВИЋ ИЗВРШИТЕЉ</a:t>
            </a:r>
          </a:p>
          <a:p>
            <a:pPr algn="l"/>
            <a:r>
              <a:rPr lang="sr-Cyrl-RS" sz="2400" b="1" dirty="0" smtClean="0">
                <a:solidFill>
                  <a:schemeClr val="bg1"/>
                </a:solidFill>
              </a:rPr>
              <a:t>ИМЕНОВАН ЗА ПОДРУЧЈЕ ВИШЕГ И ПРИВРЕДНОГ СУДА У БЕОГРАДУ</a:t>
            </a:r>
            <a:endParaRPr lang="sr-Latn-C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812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НАДЗОР НАД РАДОМ ЈАВНИХ ИЗВРШИТЕЉА И ДИСЦИПЛИНСКИ ПОСТУПАК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r>
              <a:rPr lang="sr-Cyrl-RS" dirty="0" smtClean="0"/>
              <a:t>МИНИСТАРСТВО ПРАВДЕ</a:t>
            </a:r>
          </a:p>
          <a:p>
            <a:r>
              <a:rPr lang="sr-Cyrl-RS" dirty="0" smtClean="0"/>
              <a:t>КОМОРА ИЗВРШИТЕЉА</a:t>
            </a:r>
          </a:p>
          <a:p>
            <a:r>
              <a:rPr lang="sr-Cyrl-RS" dirty="0" smtClean="0"/>
              <a:t>ДИСЦИПЛИНСКИ ТУЖИЛАЦ МИНИСТАРСТВА И КОМОРЕ</a:t>
            </a:r>
          </a:p>
          <a:p>
            <a:r>
              <a:rPr lang="sr-Cyrl-RS" dirty="0" smtClean="0"/>
              <a:t>ДИСЦИПЛИНСКА КОМИСИЈА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НОВИ УСЛОВ ЗА ИМЕНОВАЊЕ ЈАВНОГ ИЗВРШИТЕЉА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ПОЛОЖЕН ПРАВОСУДНИ ИСПИТ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ОДНОС СУДА И ЈАВНОГ ИЗВРШИТЕЉА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СУД ОДРЕЂУЈЕ ИЗВРШЕЊЕ И ВРШИ КОНТРОЛУ И НАДЗОР НАД РАДОМ ЈАВНИХ ИЗВРШИТЕЉА КРОЗ  ОДЛУЧИВАЊЕ О ПРАВНИМ ЛЕКОВИМА У ИЗВРШНОМ ПОСТУПКУ</a:t>
            </a:r>
            <a:endParaRPr lang="sr-Latn-C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ЈАВНИ ИЗВРШИТЕЉ СПРОВОДИ ИЗВРШЕЊЕ И ОДЛУЧУЈЕ О СВИМ ПИТАЊИМА КОЈА СЕ ПОСТАВЕ У ФАЗИ СПРОВОЂЕЊА ИЗВРШЕЊА</a:t>
            </a:r>
          </a:p>
          <a:p>
            <a:r>
              <a:rPr lang="sr-Cyrl-RS" dirty="0" smtClean="0"/>
              <a:t>ФОРМА ОДЛУКА ЈАВНОГ ИЗВРШИТЕЉА СУ ЗАКЉУЧАК И РЕШЕЊЕ</a:t>
            </a:r>
          </a:p>
          <a:p>
            <a:r>
              <a:rPr lang="sr-Cyrl-RS" dirty="0" smtClean="0"/>
              <a:t>ПРОТИВ РЕШЕЊА ЈЕ ДОЗВОЉЕН ПРАВНИ ЛЕК О КОМЕ ОДЛУЧУЈЕ СУД КОЈИ ЈЕ ДОНЕО РЕШЕЊЕ О ИЗВРШЕЊУ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ОВЛАШЋЕЊА И ДУЖНОСТИ ЈАВНОГ ИЗВРШИТЕЉА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ОДРЕЂУЈЕ ПРЕДМЕТ И СРЕДСТВО ИЗВРШЕЊА </a:t>
            </a:r>
          </a:p>
          <a:p>
            <a:r>
              <a:rPr lang="sr-Cyrl-RS" sz="2800" dirty="0" smtClean="0"/>
              <a:t>ОДЛУЧУЈЕ О ПРИГОВОРУ ТРЕЋЕГ ЛИЦА</a:t>
            </a:r>
          </a:p>
          <a:p>
            <a:r>
              <a:rPr lang="sr-Cyrl-RS" sz="2800" dirty="0" smtClean="0"/>
              <a:t>ОДЛУЧУЈЕ О ОДЛАГАЊУ ИЗВРШЕЊА</a:t>
            </a:r>
          </a:p>
          <a:p>
            <a:r>
              <a:rPr lang="sr-Cyrl-RS" sz="2800" dirty="0" smtClean="0"/>
              <a:t>ДОНОСИ РЕШЕЊА КОЈА ИМАЈУ ДЕЈСТВО РЕШЕЊА О ИЗВРШЕЊУ</a:t>
            </a:r>
            <a:endParaRPr lang="sr-Latn-C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690"/>
            <a:ext cx="8229600" cy="113071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ПРЕДМЕТ И СРЕДСТВО ИЗВРШЕЊА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72000"/>
          </a:xfrm>
        </p:spPr>
        <p:txBody>
          <a:bodyPr>
            <a:normAutofit/>
          </a:bodyPr>
          <a:lstStyle/>
          <a:p>
            <a:r>
              <a:rPr lang="sr-Cyrl-RS" sz="2000" dirty="0" smtClean="0"/>
              <a:t>ЧЛ.57. И 58.ЗИО – У РЕШЕЊУ О ИЗВРШЕЊУ ОДРЕЂУЈУ СЕ СРЕДСТВО И ПРЕДМЕТ ИЗВРШЕЊА. АКО НАМИРЕЊЕ НИЈЕ МОГУЋЕ ИЗ СРЕДСТАВА И ПРЕДМЕТА ИЗВРШЕЊА КОЈИ СУ ВЕЋ ОДРЕЂЕНИ, ЈАВНИ ИЗВРШИТЕЉ МОЖЕ, НА ПРЕДЛОГ ИЗВРШНОГ ПОВЕРИОЦА, ЗАКЉУЧКОМ ПРОМЕНИТИ СРЕДСТВО И ПРЕДМЕТ ИЗВРШЕЊА ИЛИ ОДРЕДИТИ ДА СЕ ИЗВРШЕЊЕ НАСТАВИ И ДРУГИМ СРЕДСТВИМА И ПРЕДМЕТИМА ПОРЕД ВЕЋ ОДРЕЂЕНИХ. ЈАВНИ ИЗВРШИТЕЉ МОЖЕ, НА ПРЕДЛОГ ИЗВРШНОГ ДУЖНИКА, ЗАКЉУЧКОМ ДА ПРОМЕНИ ВЕЋ ОДРЕЂЕНО СРЕДСТВО И ПРЕДМЕТ ИЗВРШЕЊА, АКО СУ СРЕДСТВО И ПРЕДМЕТ ИЗВРШЕЊА КОЈЕ ЈЕ ИЗВРШНИ ДУЖНИК ПРЕДЛОЖИО ДОВОЉНИ ДА СЕ ИЗВРШНИ ПОВЕРИЛАЦ НАМИРИ.</a:t>
            </a:r>
          </a:p>
          <a:p>
            <a:r>
              <a:rPr lang="sr-Cyrl-RS" sz="2000" dirty="0" smtClean="0"/>
              <a:t>ЧЛ. 60. ЗИО – ИЗВРШЕЊЕ НА ЦЕЛОКУПНОЈ ИМОВИНИ (ИЗВРШНИ ПОВЕРИЛАЦ НИЈЕ ДУЖАН ДА У ПРЕДЛОГУ ЗА ИЗВРШЕЊЕ НАЗНАЧИ СРЕДСТВО И ПРЕДМЕТ ИЗВРШЕЊА</a:t>
            </a:r>
            <a:endParaRPr lang="sr-Latn-C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ОДЛУЧИВАЊЕ О ПРИГОВОРУ ТРЕЋЕГ ЛИЦА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sr-Cyrl-RS" sz="2000" dirty="0" smtClean="0"/>
              <a:t>ЧЛ. 108.  ЗИО – ТРЕЋЕ ЛИЦЕ КОЈЕ ТВРДИ ДА НА ПРЕДМЕТУ ИЗВРШЕЊА ИМА НЕКО ПРАВО КОЈЕ СПРЕЧАВА ИЗВРШЕЊЕ МОЖЕ ЈАВНОМ ИЗВРШИТЕЉУ ПОДНЕТИ ПРИГОВОР КОЈИМ ЗАХТЕВА ДА СЕ ИЗВРШЕЊЕ УТВРДИ НЕДОЗВОЉЕНИМ НА ТОМ ПРЕДМЕТУ, А КОЈИ ПРИГОВОР СЕ ДОСТАВЉА ИЗВРШНОМ ПОВЕРИОЦУ И ИЗВРШНОМ ДУЖНИКУ. ИЗВРШНИ ПОВЕРИЛАЦ ЈЕ ДУЖАН ДА СЕ У РОКУ ОД 8 ДАНА О ЊЕМУ ИЗЈАСНИ</a:t>
            </a:r>
          </a:p>
          <a:p>
            <a:r>
              <a:rPr lang="sr-Cyrl-RS" sz="2000" dirty="0" smtClean="0"/>
              <a:t>ЧЛ. 109. ЗИО – АКО СЕ ИЗВРШНИ ПОВЕРИЛАЦ БЛАГОВРЕМЕНО НЕ ИЗЈАСНИ О ПРИГОВОРУ ИЛИ НЕ ОСПОРИ ПРИГОВОР ИЛИ АКО ТРЕЋЕ ЛИЦЕ ДОКАЖЕ ПРИГОВОР ПРАВНОСНАЖНОМ ОДЛУКОМ ИЛИ ЈАВНОМ ИЛИ ПО ЗАКОНУ ОВЕРЕНОМ ИСПРАВОМ ПРИГОВОР СЕ РЕШЕЊЕМ УСВАЈА А ИЗВРШНИ ПОСТУПАК СЕ У ПОГЛЕДУ ПРЕДМЕТА ИЗВРШЕЊА ОБУСТАВЉА УЗ УКИДАЊЕ РЕШЕЊА О ИЗВРШЕЊУ И СВИХ СПРОВЕДЕНИХ РАДЊИ. У ОСТАЛИМ СЛУЧАЈЕВИМА ПРИГОВОР СЕ ОДБИЈА. ПРОТИВ РЕШЕЊА О УСВАЈАЊУ ИЛИ ОДБАЦИВАЊУ ПРИГОВОРА ДОЗВОЉЕН ЈЕ ПРИГОВОР А ПРОТИВ РЕШЕЊА О ОДБИЈАЊУ ПРИГОВОРА ЖАЛБА НИЈЕ ДОЗВОЉЕНА.</a:t>
            </a:r>
          </a:p>
          <a:p>
            <a:endParaRPr lang="sr-Latn-C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ОДЛАГАЊЕ ИЗВРШЕЊА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НА ПРЕДЛОГ ИЗВРШНОГ ПОВЕРИОЦА</a:t>
            </a:r>
          </a:p>
          <a:p>
            <a:r>
              <a:rPr lang="sr-Cyrl-RS" sz="2400" dirty="0" smtClean="0"/>
              <a:t>ПО СПОРАЗУМУ СТРАНАКА</a:t>
            </a:r>
          </a:p>
          <a:p>
            <a:r>
              <a:rPr lang="sr-Cyrl-RS" sz="2400" dirty="0" smtClean="0"/>
              <a:t>НА ПРЕДЛОГ ИЗВРШНОГ ДУЖНИКА, ЈЕДНОМ У ТОКУ ИЗВРШНОГ ПОСТУПКА</a:t>
            </a:r>
          </a:p>
          <a:p>
            <a:r>
              <a:rPr lang="sr-Cyrl-RS" sz="2400" dirty="0" smtClean="0"/>
              <a:t>НА ПРЕДЛОГ ТРЕЋЕГ ЛИЦА КОЈЕ ЈЕ ПОДНЕЛО ПРИГОВОР ДА СЕ ИЗВРШЕЊЕ НА НЕКОМ ПРЕДМЕТУ ПРОГЛАСИ НЕДОПУШТЕНИМ</a:t>
            </a:r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ДОНОШЕЊЕ РЕШЕЊА КОЈЕ ИМА ДЕЈСТВО РЕШЕЊА О ИЗВРШЕЊУ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sr-Cyrl-RS" sz="2000" dirty="0" smtClean="0"/>
              <a:t>ЧЛ. 61. ЗИО – КАД ЈЕ ОВИМ ЗАКОНОМ ОДРЕЂЕНО ДА СЕ У ТОКУ СПРОВОЂЕЊА ИЗВРШЕЊА НА ЗАРАДИ И ДРУГИМ СТАЛНИМ НОВЧАНИМ ПРИМАЊИМА, РАДИ ПРЕДАЈЕ ИНДИВИДУАЛНО ОДРЕЂЕНЕ СТВАРИ И РАДИ ВРАЋАЊА ЗАПОСЛЕНОГ НА РАД МОЖЕ ДОНЕТИ РЕШЕЊЕ КОЈЕ ИМА ДЕЈСТВО РЕШЕЊА О ИЗВРШЕЊУ, ОНО СЕ ДОНОСИ НА ПРЕДЛОГ ИЗВРШНОГ ПОВЕРИОЦА. ИЗВРШНИ ПОВЕРИЛАЦ ДУЖАН ЈЕ ДА У ПРЕДЛОГУ ЗАХТЕВА ДА ЈАВНИ ИЗВРШИТЕЉ РЕШЕЊЕМ ОБАВЕЖЕ ИЗВРШНОГ ДУЖНИКА ДА У РОКУ ОД 8 ДАНА НАМИРИ ПОТРАЖИВАЊЕ ИЗВРШНОГ ПОВЕРИОЦА И ОДРЕДИ СРЕДСТВО И ПРЕДМЕТ ИЗВРШЕЊА АКО ПОТРАЖИВАЊЕ НЕ БУДЕ НАМИРЕНО У РОКУ. ЈАВНИ ИЗВРШИТЕЉ ОДБАЦУЈЕ ПРЕДЛОГ КОЈИ НЕ САДРЖИ ЗАХТЕВ ДА СЕ ИЗВРШНИ ДУЖНИК ОБАВЕЖЕ ДА НАМИРИ ПОТРАЖИВАЊЕ ИЛИ У КОМЕ НИЈЕ НАЗНАЧЕНО СРЕДСТВО И ПРЕДМЕТ ИЗВРШЕЊА, БЕЗ ПРЕТХОДНОГ ВРАЋАЊА ПРЕДЛОГА НА ДОПУНУ.</a:t>
            </a:r>
            <a:endParaRPr lang="sr-Latn-C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ОСТАЛА ОВЛАШЋЕЊА И ДУЖНОСТИ ЈАВНОГ ИЗВРШИТЕЉА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>
            <a:normAutofit fontScale="92500" lnSpcReduction="20000"/>
          </a:bodyPr>
          <a:lstStyle/>
          <a:p>
            <a:r>
              <a:rPr lang="sr-Cyrl-RS" sz="2400" dirty="0" smtClean="0"/>
              <a:t>ДА ПОСРЕДУЈЕ ИЗМЕЂУ СТРАНАКА РАДИ СПОРАЗУМНОГ НАМИРЕЊА ИЗВРШНОГ ПОВЕРИОЦА</a:t>
            </a:r>
          </a:p>
          <a:p>
            <a:r>
              <a:rPr lang="sr-Cyrl-RS" sz="2400" dirty="0" smtClean="0"/>
              <a:t>ДА ПРЕДУЗИМА МЕРЕ ПРИНУДЕ ПРЕКО ПОЛИЦИЈЕ</a:t>
            </a:r>
          </a:p>
          <a:p>
            <a:r>
              <a:rPr lang="sr-Cyrl-RS" sz="2400" dirty="0" smtClean="0"/>
              <a:t>ДА ИЗДА ПОЛИЦИЈИ НАРЕДБУ ЗА ОБЈАВОМ РАДИ ПРОНАЛАЖЕЊА ПРЕДМЕТА ИЗВРШЕЊА</a:t>
            </a:r>
          </a:p>
          <a:p>
            <a:r>
              <a:rPr lang="sr-Cyrl-RS" sz="2400" dirty="0" smtClean="0"/>
              <a:t>ДА ПРЕДЛОЖИ СУДУ ДА ИЗДА ПОТЕРНИЦУ ЗА ИЗВРШНИМ ДУЖНИКОМ АКО ЈЕ НЕОПХОДНО ЊЕГОВО ПРИСУСТВО</a:t>
            </a:r>
          </a:p>
          <a:p>
            <a:r>
              <a:rPr lang="sr-Cyrl-RS" sz="2400" dirty="0" smtClean="0"/>
              <a:t>ДА ПРЕДЛОЖИ СУДУ ИЗРИЦАЊЕ НОВЧАНЕ КАЗНЕ ИЗВРШНОМ ДУЖНИКУ КОЈИ ОТУЂУЈЕ, СКРИВА ОШТЕЋУЈЕ ИЛИ УМАЊУЈЕ СВОЈУ ИМОВИНУ</a:t>
            </a:r>
          </a:p>
          <a:p>
            <a:r>
              <a:rPr lang="sr-Cyrl-RS" sz="2400" dirty="0" smtClean="0"/>
              <a:t>ДА ПРИБАВЉА ПОДАТКЕ О ИЗВРШНОМ ДУЖНИКУ НЕОПХОДНЕ ЗА СПРОВОЂЕЊЕ ИЗВРШЕЊА ОД ДРЖАВНИХ ОРГАНА,ИМАОЦА ЈАВНИХ ОВЛАШЋЕЊА И ДРУГИХ ПРАВНИХ ЛИЦА И ПРЕДУЗЕТНИКА </a:t>
            </a:r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ЗАХТЕВ ЗА ИЗУЗЕЋЕ ЈАВНОГ ИЗВРШИТЕЉА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sz="2000" dirty="0" smtClean="0"/>
              <a:t>ЈАВНИ ИЗВРШИТЕЉ СЕ ИЗУЗИМА ИЗ ПОСТУПКА У КОМЕ СЕ ОДЛУЧУЈЕ О ЊЕГОВИМ ПРАВИМА И ОБАВЕЗАМА ИЛИ О ПРАВИМА И ОБАВЕЗАМА ЊЕГОВОГ СУПРУЖНИКА ИЛИ ВАНБРАЧНОГ ПАРТНЕРА ИЛИ КРВНОГ СРОДНИКА У ПРАВОЈ ЛИНИЈИ, А У ПОБОЧНОЈ ДО ЧЕТВРТОГ СТЕПЕНА СРОДСТВА ИЛИ О ПРАВИМА И ОБАВЕЗАМА ЛИЦА СА КОЈИМА ЈЕ У ОДНОСУ СТАРАТЕЉА, УСВОЈИТЕЉА, УСВОЈЕНИКА ИЛИ ХРАНИТЕЉА, КОЈИМА ЈЕ ЗАКОНСКИ ЗАСТУПНИК  И У ПОСТУПКУ У КОМЕ СЕ ОДЛУЧУЈЕ О ПРАВИМА И ОБАВЕЗАМА ЛИЦА ЧИЈИ ЈЕ ОСНИВАЧ (ИСКЉУЧЕЊЕ)</a:t>
            </a:r>
            <a:endParaRPr lang="sr-Latn-C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sz="2000" dirty="0" smtClean="0"/>
              <a:t>ЈАВНИ ИЗВРШИТЕЉ СЕ ИЗУЗИМА АКО ЈЕ СА СТРАНКОМ БИО У ПОСЛОВНОМ ОДНОСУ ПОВОДОМ КОГА СЕ СПРОВОДИ ИЗВРШЕЊЕ ИЛИ АКО ЈЕ БИО ЗАСТУПНИК ИЛИ ОДГОВОРНО ЛИЦЕ У ПРАВНОМ ЛИЦУ КОЈЕ ЈЕ СТРАНКА У ПОСТУПКУ.</a:t>
            </a:r>
          </a:p>
          <a:p>
            <a:r>
              <a:rPr lang="sr-Cyrl-RS" sz="2000" dirty="0" smtClean="0"/>
              <a:t>ЈАВНИ ИЗВРШИТЕЉ СЕ ИЗУЗИМА И АКО ДРУГЕ ЧИЊЕНИЦЕ ДОВОДЕ У СУМЊУ ЊЕГОВУ НЕПРИСТРАСНОСТ.</a:t>
            </a:r>
            <a:endParaRPr lang="sr-Latn-C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800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НОВИ ПОЛОЖАЈ ЈАВНИХ ИЗВРШИТЕЉА У ПОСТУПКУ ИЗВРШЕЊА</vt:lpstr>
      <vt:lpstr>ОДНОС СУДА И ЈАВНОГ ИЗВРШИТЕЉА</vt:lpstr>
      <vt:lpstr>ОВЛАШЋЕЊА И ДУЖНОСТИ ЈАВНОГ ИЗВРШИТЕЉА</vt:lpstr>
      <vt:lpstr>ПРЕДМЕТ И СРЕДСТВО ИЗВРШЕЊА</vt:lpstr>
      <vt:lpstr>ОДЛУЧИВАЊЕ О ПРИГОВОРУ ТРЕЋЕГ ЛИЦА</vt:lpstr>
      <vt:lpstr>ОДЛАГАЊЕ ИЗВРШЕЊА</vt:lpstr>
      <vt:lpstr>ДОНОШЕЊЕ РЕШЕЊА КОЈЕ ИМА ДЕЈСТВО РЕШЕЊА О ИЗВРШЕЊУ</vt:lpstr>
      <vt:lpstr>ОСТАЛА ОВЛАШЋЕЊА И ДУЖНОСТИ ЈАВНОГ ИЗВРШИТЕЉА</vt:lpstr>
      <vt:lpstr>ЗАХТЕВ ЗА ИЗУЗЕЋЕ ЈАВНОГ ИЗВРШИТЕЉА</vt:lpstr>
      <vt:lpstr>НАДЗОР НАД РАДОМ ЈАВНИХ ИЗВРШИТЕЉА И ДИСЦИПЛИНСКИ ПОСТУПАК</vt:lpstr>
      <vt:lpstr>НОВИ УСЛОВ ЗА ИМЕНОВАЊЕ ЈАВНОГ ИЗВРШИТЕЉА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 ПОЛОЖАЈ ЈАВНИХ ИЗВРШИТЕЉА У ПОСТУПКУ ИЗВРШЕЊА</dc:title>
  <dc:creator>Mira</dc:creator>
  <cp:lastModifiedBy>Veseljko Lale</cp:lastModifiedBy>
  <cp:revision>11</cp:revision>
  <dcterms:created xsi:type="dcterms:W3CDTF">2006-08-16T00:00:00Z</dcterms:created>
  <dcterms:modified xsi:type="dcterms:W3CDTF">2016-06-02T10:18:13Z</dcterms:modified>
</cp:coreProperties>
</file>